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8" r:id="rId5"/>
    <p:sldId id="277" r:id="rId6"/>
    <p:sldId id="258" r:id="rId7"/>
    <p:sldId id="268" r:id="rId8"/>
    <p:sldId id="267" r:id="rId9"/>
    <p:sldId id="266" r:id="rId10"/>
    <p:sldId id="275" r:id="rId11"/>
    <p:sldId id="265" r:id="rId12"/>
    <p:sldId id="264" r:id="rId13"/>
    <p:sldId id="263" r:id="rId14"/>
    <p:sldId id="262" r:id="rId15"/>
    <p:sldId id="260" r:id="rId16"/>
    <p:sldId id="261" r:id="rId17"/>
    <p:sldId id="273" r:id="rId18"/>
    <p:sldId id="274" r:id="rId19"/>
    <p:sldId id="271" r:id="rId20"/>
    <p:sldId id="272" r:id="rId21"/>
    <p:sldId id="25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864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30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84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45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205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712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1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29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44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52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0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3843D-40BE-477B-B3B4-FD745ECAFF1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54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28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5049" y="1816925"/>
            <a:ext cx="8170224" cy="207818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1.Современное монолитное строительство – плюсы и минусы.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2.Современные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монолитного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домостроения – Австрия.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b="1" dirty="0"/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Фортмастер (Италия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2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077205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существуют основные технологии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строительства домов?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множество технологий строительства домов, каждая из которых имеет свои особенности и преимущества. Рассмотрим некоторые из наиболее распространенных технологий: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Каркасно-щитовые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основанная на использовании деревянных конструкций, укрепленных специальными плитами из ориентированной строительной древесины. Данный метод обладает высокой скоростью строительства и относительно низкой стоимостью, а также хорошей теплоизоляцией и экологичностью.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традиционный способ строительства, основанный на использовании кирпича, который служит опорной конструкцией. Этот метод обладает высокой прочностью и долговечностью, хорошей звукоизоляцией и огнестойкостью, но при этом является дороже, чем некоторые другие методы</a:t>
            </a:r>
            <a:r>
              <a:rPr lang="ru-RU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Данный метод позволяет создавать конструкции самой разной формы и конфигурации, что дает возможность создавать дома с необычным и привлекательным дизайном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Монолитные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железобетонных конструкций, выполненных на месте строительства. Этот метод обладает высокой прочностью и долговечностью, хорошей звукоизоляцией и огнестойкостью, но является дороже, чем кирпичные дома.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Каменные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камня или природного камня. Этот метод обладает высокой прочностью и долговечностью, хорошей звукоизоляцией и огнестойкостью, но является очень дорогим и трудоемким.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блоков из пенобетона. Этот метод обладает высокой теплоизоляцией и экологичностью, а также относительно низкой стоимостью и хорошей скоростью строительства.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1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751" y="0"/>
            <a:ext cx="12168249" cy="543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Aft>
                <a:spcPts val="192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Модульные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готовых модулей, собранных на заводе. Этот метод обладает высокой скоростью строительства, относительно низкой стоимостью и возможностью быстрой перестройки и модернизации, но не всегда может удовлетворять потребности.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бетона и железобетона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включает в себя возведение каркаса из железобетонных колонн и балок, а также заливку стен, перекрытий и фундамента бетоном. Этот метод обеспечивает высокую прочность и долговечность здания, но требует высокой квалификации рабочих и больших затрат на материалы и оборудование.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дерева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включает в себя возведение деревянной конструкции из бревен, бруса или клееного бруса, а также устройство фундамента и перекрытий. Этот метод характеризуется экологичностью, хорошей теплоизоляцией и эстетическими свойствами, но требует регулярного ухода за деревом и не обладает высокой прочностью.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металлоконструкций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включает в себя возведение каркаса из металлических профилей, а также устройство стен, перекрытий и кровли. Этот метод характеризуется высокой прочностью и долговечностью, быстрой скоростью строительства и возможностью реализации разнообразных архитектурных решений</a:t>
            </a: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829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055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пеноблоков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включает в себя возведение стен из пеноблоков, а также устройство фундамента и перекрытий. Этот метод обеспечивает хорошую теплоизоляцию, звукоизоляцию и экономичность, но требует большого количества пеноблоков и квалифицированных рабочих.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Каркасно-панельные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это технологии, основанные на использовании готовых каркасных элементов, изготовленных из дерева, металла или же изготовленных из сборных железобетонных панелей. Каркасная часть дома собирается на фабрике, а на строительной площадке производится ее сборка. Данный метод позволяет значительно ускорить процесс строительства, так как часть работ производится вне стройплощадки. Также данный метод позволяет получить достаточно качественный результат за короткое время.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Сендвич-панели</a:t>
            </a: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это технология, основанная на использовании сборных элементов, состоящих из двух металлических листов и утеплителя между ними. Такой материал имеет низкий вес, отличную звукоизоляцию и теплоизоляцию. Сендвич-панели можно использовать как для возведения каркаса дома, так и для наружных и внутренних стен.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газобетона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это технология, которая основана на использовании газобетона в качестве строительного материала. Газобетон — это материал, который обладает высокой прочностью, низкой плотностью и отличными теплоизоляционными свойствами. Данный метод строительства домов позволяет создавать качественные и прочные конструкции за небольшие деньги.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5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73880" y="0"/>
            <a:ext cx="74181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1.Современное монолитное строительство – плюсы и минусы.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Основная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 зданий и сооружений сегодня возводится из железобетона. До недавнего времени на Российском рынке недвижимости лидировали здания из сборного железобетона, однако в последние десятилетия на все большую популярность набирает монолитное строительство.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развитие такой тенденции связано со следующими факторами: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организации работ в крайне стесненных условиях существующей городской застройки (в том числе - исторической застройки);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появление на рынке широкого ассортимента добавок в бетон, многократно улучшающих его свойства (пластичность, морозостойкость, водонепроницаемость);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прогнозирования свойств материала при моделировании его состава;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устройства различной планировки без ограничения стандартными размерами серий;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технологии опалубки;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сочетания бетона с другими материалами (кирпич, металл, дерево) для придания сооружениям особых технических характеристик и архитектурной выразительности.</a:t>
            </a:r>
            <a:endParaRPr lang="ru-RU" sz="16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maistro.ru/assets/cache/images/upload/1934_diosdonetsk_mailru/608x400-01-monolitnoe.5c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8" y="98961"/>
            <a:ext cx="4572000" cy="3523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maistro.ru/assets/cache/images/upload/1934_diosdonetsk_mailru/1200x900-02-monolitnoe_1473448830.448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7" y="3720935"/>
            <a:ext cx="4572000" cy="3019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54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00800" y="1"/>
            <a:ext cx="5791199" cy="6609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Типы зданий  из железобетона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возводимые сегодня из монолитного железобетона здания можно разделить на несколько основных групп:</a:t>
            </a:r>
            <a:endParaRPr lang="ru-RU" sz="20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здания с несущим каркасом из монолитного железобетона (при этом самонесущие ограждающие конструкции могут быть выполнены из кирпича, сборных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ж.б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панелей, газобетонных блоков и других штучных элементов);</a:t>
            </a:r>
            <a:endParaRPr lang="ru-RU" sz="2000" b="1" i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здания с монолитными несущими стенами, теплоизолированными изнутри или снаружи;</a:t>
            </a:r>
            <a:endParaRPr lang="ru-RU" sz="2000" b="1" i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здания, возводимые из монолитного железобетона целыми блоками за один проход, с применением туннельной опалубки.  Конструкции являются экономичными, но при этом помещения имеют типовую планировку, заданную параметрами опалубки.</a:t>
            </a:r>
            <a:endParaRPr lang="ru-RU" sz="20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maistro.ru/assets/cache/images/upload/1934_diosdonetsk_mailru/1200x900-04-sborno-monolitnyj_1473448628.44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83127"/>
            <a:ext cx="6234546" cy="6650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82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879" y="166568"/>
            <a:ext cx="1208512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Достоинства и недостатки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достоинствам монолитного домостроения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относят высокие прочностные и теплоизоляционные характеристики, отсутствие значительной усадки, длительный срок эксплуатации, широкие возможности для архитектурной планировки, удобство организации и выполнения строительно-монтажных работ.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недостатками являются необходимость строгого контроля качества бетона и высокие требования к кадрам.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качества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осуществляется путем испытания образцов бетона из каждой поставки в соответствии с требованиями нормативной документации по организации строительных работ. Дополнительно на площадке могут применяться неразрушающие методы контроля.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недостаток устраняется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путем организации у подрядчика слаженных строительных бригад, члены которых заинтересованы в повышении своей квалификации и карьерном росте. Важнейшую роль в обеспечении надежности и безопасности зданий из монолитного железобетона играет проектная группа, выполняющая расчеты и чертежи конструкций. Естественно, такую ответственную работу могут выполнять только специалисты высокого уровня.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maistro.ru/assets/cache/images/upload/1934_diosdonetsk_mailru/1200x900-03-monolitnoe_1473449065.44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8" y="3980328"/>
            <a:ext cx="6662057" cy="27826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113319" y="5015259"/>
            <a:ext cx="4742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с применением туннельной опалубки</a:t>
            </a:r>
          </a:p>
        </p:txBody>
      </p:sp>
    </p:spTree>
    <p:extLst>
      <p:ext uri="{BB962C8B-B14F-4D97-AF65-F5344CB8AC3E}">
        <p14:creationId xmlns:p14="http://schemas.microsoft.com/office/powerpoint/2010/main" val="41950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53299" y="95003"/>
            <a:ext cx="5723905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настоящее время монолитное строительство является востребованным и перспективным направлением развития домостроения, в том числе - высотного. Применение современных технологий создания бетонных смесей определенного состава позволяет возводить в монолите уникальные сооружения с широчайшими возможностями в части объемно-планировочных решений.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Основные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недостатки, относящиеся к монолитному строительству, вполне устранимы. Они решаются путем строгого следования требованиям строительных регламентов и привлечением квалифицированного штата проектировщиков и подрядчиков.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Выполнение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 должно сопровождаться постоянным мониторингом качества бетона в течение всего периода набора им прочности. Для этого применяются методы лабораторных испытаний образцов и неразрушающего контроля залитых конструкций.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maistro.ru/assets/cache/images/upload/1934_diosdonetsk_mailru/1200x900-06-monolitnoe_1473448629.44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43" y="226497"/>
            <a:ext cx="6109359" cy="52005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3755" y="5780242"/>
            <a:ext cx="57595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Современный частный дом из монолитного железобетона</a:t>
            </a:r>
          </a:p>
        </p:txBody>
      </p:sp>
    </p:spTree>
    <p:extLst>
      <p:ext uri="{BB962C8B-B14F-4D97-AF65-F5344CB8AC3E}">
        <p14:creationId xmlns:p14="http://schemas.microsoft.com/office/powerpoint/2010/main" val="116783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Технология монолитного строительства появилась сравнительно недавно и набирает популярность, вытесняя традиционное кладочное строительство. Существуют различные вариации монолитного строительства.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839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92597" y="4925335"/>
            <a:ext cx="12192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монолитной технологии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Каркасно-монолитная технология позволяет реализовывать необычные архитектурные проекты, воплощать сложные криволинейные формы и использовать максимальную площадь остекления. Лоджии с остеклением в пол возможны только при такой технологии строительства; при использовании, например, кирпичной кладки, необходимо соблюдать минимальные требования по высоте окон.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скорость строительства. Монолитные и каркасно-монолитные дома строятся хоть и не так быстро, как панельные или каркасные, но гораздо быстрее, чем кирпичные или блочные.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 здания, построенного по монолитной технологии, на 15-20 % меньше, чем вес кирпичного дома. Поэтому затраты на фундамент ниже.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Здания обладают хорошими физическими характеристиками: теплопроводностью, звукоизоляцией, прочностью и долговечностью.</a:t>
            </a: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56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199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2.Современные технологии монолитного домостроения – Австрия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Velox (Австрия)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Несъемная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Velox (Велокс)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изготавливается из щепоцементных плит и именно их свойства определяют качественные характеристики дома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экологически чистые, производятся методом прессования из минерализованной древесной щепы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95 %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цемента, с добавлением сульфата алюминия (катализатор) и жидкого стекла (минерализатор, атисептик, связующее).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2000×500×35 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древесины по тепло- и звукоизоляции в щепоцементных плитах Velox сохранены полностью. Утеплитель монтируется с наружной плитой, стена дома получается сразу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и не требует дополнительного утепления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минерализации древесные щепоцементные плиты Velox не горят, не гниют, не подвержены процессам старения. Структура материала несъемной опалубки обеспечивает хороший воздушный обмен, стены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дышат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и в монолитных домах Velox создается комфортный микроклимат деревянного дома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180x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92" r="11513" b="57209"/>
          <a:stretch/>
        </p:blipFill>
        <p:spPr bwMode="auto">
          <a:xfrm>
            <a:off x="114788" y="3635130"/>
            <a:ext cx="3956170" cy="3163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180x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228"/>
          <a:stretch/>
        </p:blipFill>
        <p:spPr bwMode="auto">
          <a:xfrm>
            <a:off x="7728559" y="3600987"/>
            <a:ext cx="4304907" cy="3197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185746" y="4206870"/>
            <a:ext cx="338427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Velox (Велокс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конструкций Velox (Велокс)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6215082" y="5407198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0800000">
            <a:off x="4320100" y="3635130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5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2734" y="112734"/>
            <a:ext cx="1197488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Строительная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Velox — технология монолитного строительства в несъемной опалубке из щепоцементных плит запатентована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1956 году в Австрии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 полвека технология получила широкое распространение и признана специалистами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40 стран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Полностью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соответствует требованиям современных стандартов по энергоэффективности и экологической устойчивости.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Показатели технологии: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снижение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себестоимости строительства до 50 %;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сокращение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сроков возведения объектов в 2,5 раза;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экономия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тепла при эксплуатации 40 %;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службы домов более 100 лет.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Область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применения несъемной опалубки Velox — новое строительство: коттеджи, дачи, особняки, малоэтажные дома, высотные здания, административные и общественные здания, социально-бытовые объекты, промышленные объекты, объекты сельскохозяйственного назначения, автозаправочные станции, шумозащитные экраны для автострад, перегородки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6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63859"/>
            <a:ext cx="12079266" cy="655564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3.Система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Фортмастер (Италия)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Несущие конструкции системы несъемной опалубки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Фортмастер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представляют собой сплошную монолитную железобетонную пространственную структуру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(далее — структура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состоящую из перекрестных продольных и поперечных стен, ребристых монолитных перекрытий и обвязочных горизонтальных рам, соединяющих стены и перекрытия.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несущие и самонесущие элементы структуры возводят в несъемной опалубке из жесткого пенополистирола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далее — ППС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состоит из опалубочных элементов стен и перекрытий заводского изготовления, выполняющих также функции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теплозвукоизоляции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основания для отделки или облицовки ограждающих конструкций.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опалубки стен и перегородок используют элементы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размерами 1500×300×250 мм и 1500×375×250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изготавливаемые в двух вариантах: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заводского изготовления собирают на строительной площадке из двух пенополистирольных пластин размерами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1500×75×250 мм при общей толщине стены 300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1500×100×250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и 1500×75×250 мм при общей толщине стены 325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1500×150×250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и 1500×75×250 мм при общей толщине стены 375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соединительной детали (перемычки) из ударопрочного полистирола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УПП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заводской готовности, изготавливаемые полностью из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стен также применяют следующие элементы из пенополистирола: элемент угловой разборный, элемент поворотный, элемент-корректор и элемент надпроемный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8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208" y="87682"/>
            <a:ext cx="11974882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составных элементах наружных стен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внешние пластины могут быть толщиной 75, 100 или 150 мм, а внутренние пластины — 75 мм, так же как во внутренних стенах.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Толщину железобетонного слоя стены, как правило, принимают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равной 150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применении составных элементов возможно увеличение слоя за счет удлинения перемычек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УПП.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возведения перекрытий и покрытий предусмотрено применение элемента опоры перекрытия и элемента многопустотного перекрытия.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Многопустотные опалубочные элементы имеют размеры поперечного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сечения 600×192 мм (высота) и длину до 350 мм.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установки опалубочных элементов стен и перекрытий в проектное положение, а также установки технологической оснастки проводятся работы по их армированию и последующему бетонированию.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 прочности и жесткости здания в поперечном направлении (перпендикулярно направлению основных несущих ребер перекрытия) в системе несъемной опалубки предусмотрено устройство промежуточных (поперечных) балок жесткости, образующих сетку из продольных и поперечных ребер.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завершения работ по бетонированию стен, перекрытий и покрытий образуется структура, состоящая из перекрестных железобетонных конструкций,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которая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сочетании с лестничными клетками, лифтовыми шахтами и другими элементами жесткости обеспечивает пространственную жесткость всей системы несъемной опалубки.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41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7682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защиты наружной поверхности опалубки наружных стен используют два способа.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предусматривает применение цементно-песчаного штукатурного слоя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не менее 25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одному ряду стальной оцинкованной сетки (далее — сетка)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мм по откосам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оконных проемов по двум рядам сеток.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Сетки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крепят к стене на стальных стержнях, замоноличенных или засверленных в бетон. Количество стержней определяют расчетом, но не менее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одного на 500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Нахлест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сеток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второго ряда в пределах оконных откосов с основной одинарной сеткой наружной стены должен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100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отделки основан на использовании технологий, применяемых в фасадных системах теплоизоляции с применением плитного пенополистирола. Этот способ отделки предусматривает нанесение многослойных декоративнозащитных штукатурных слоев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 6—9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минеральной или полимерной основе на предварительно наклеенную на пенополистирол щелочестойкую стеклосетку.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предусматривает устройство наружного и внутреннего обрамления из негорючих минераловатных плит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шириной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150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толщиной, равной толщине пенополистирола, по всему периметру оконных и дверных проемов, а также сплошных противопожарных рассечек по всему периметру фасадов здания в уровне верхних горизонтальных откосов оконных проемов.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применении цементно-песчаной штукатурки крепление стальных сеток к поверхности опалубочных элементов осуществляют с помощью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стальных анкеров (далее — анкеры) диаметром 4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замоноличенных в бетон стен или перекрытий при их возведении.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Анкеры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шагом 250—300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шахматном порядке.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0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208" y="1"/>
            <a:ext cx="12091792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возведения зданий с применением системы несъемной опалубки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I. Этап. Возведение здания до отметки 0.00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установке элементов опалубки стен подвального этажа приступают после набора бетоном монолитного пояса прочности не менее 70 % проектной.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выполняют в определенной последовательности: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-вынос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осей и геодезическая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опалубки стен и временное закрепление стен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подкосами;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вертикального несущего арматурного каркаса (согласно проекту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опалубку;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горизонтальных стяжных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проемообразователей и проектное закрепление 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подкосами;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-выверка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и оформление акта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приемки;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в конструкцию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-выдержка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до набора 30 % проектной прочности, но не менее 1,5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Мпа;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опалубочных элементов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перекрытий;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строительных лесов под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перекрытием;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монолитного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пояса;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между опалубочными элементами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арматурной сетки поверху опалубочных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элементов;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в конструкцию перекрытия.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до достижения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70 % проектной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Геодезическая съемка и выверка геометрических размеров здания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отметке 0.00.</a:t>
            </a:r>
          </a:p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акта приемки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4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682" y="0"/>
            <a:ext cx="1210431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Этап. Возведение первого этажа здания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выноса осей здания на рабочий горизонт первого этажа производят их закрепление путем укладки направляющих швеллеров из оцинкованной листовой стали, на которые после геодезической выверки и закрепления в проектном положении устанавливают внутреннюю часть опалубки.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Установку опалубки стен системы начинают с углов, определяющих конфигурацию здания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плане.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Дальнейший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опалубки стен производят последовательно с одновременной установкой вертикальных несущих арматурных каркасов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стяжных элементов между секциями опалубки и закрепления элементов проемообразователей производят выверку положения углов и вертикальность опалубки.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Составляют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приемки конструкции опалубки, устраивают средства подмащивания поверху внутренней части опалубки и устанавливают направляющий швеллер из листовой оцинкованной стали.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укладку бетонной смеси и лабораторный контроль качества бетона.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выдерживают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набора 70 %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прочности, затем на строительные леса укладывают опалубочные элементы перекрытий.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всех операций устанавливают арматурный каркас монолитного пояса и укладывают несущий арматурный каркас между опалубочными элементами перекрытия, составляют акт приемки и производят укладку бетона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734" y="0"/>
            <a:ext cx="120792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III. Этап. Возведение второго и последующих этажей здания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Возведение второго и последующих этажей здания производят в последовательности, аналогичной возведению первого этажа.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Технологическую последовательность установки элементов стен, их временное закрепление, последовательность и точность выполнения работ устанавливают в проекте производства работ, выполненного специализированной организацией.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по бетонированию конструкций на вышележащих этажах начинают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достижения бетоном нижележащих конструкций 30 % проектной прочности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не менее 1,5 МПа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поддерживающие элементы временного крепления (стойки, прогоны, подкосы и т. д.) должны быть сохранены.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 второго комплекта технологической оснастки устанавливают опалубочные элементы перекрытия последующего этажа.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опорные стойки располагают одну над другой.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 производят при достижении бетоном 50 % проектной прочности конструкции нижележащего этажа.</a:t>
            </a:r>
            <a:endParaRPr lang="ru-RU" sz="20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0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208" y="0"/>
            <a:ext cx="12091792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технологии строительства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Фортмастер.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имеет ряд принципиальных отличий от существующих ныне и традиционно применяемых в строительстве технологий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монтажа;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круглогодичный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строительства;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простота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технологичность монтажа;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экономичность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в эксплуатации;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минимизация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строительства;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простота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системы несъемной опалубки предотвращает возможность ошибок и брака в процессе возведения домов;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максимальное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строительства обеспечивается самой технологией: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коттеджа 240 м2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стены из пенополистирольных блоков, армирование и заливка бетоном производится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три недели бригадой из 6 человек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легко обучить профессиональных и не владеющих высокой квалификацией строителей;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стенах дома из несъемной опалубки не может быть раковин и воздушного пространства, т. к. бетон при заливке вибрируют;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пенополистирольная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обеспечивает отличный температурный и влажностный режим для застывания;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 применения тяжелой строительной техники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682" y="1"/>
            <a:ext cx="12104318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возводить здания в сейсмоопасных районах и на "тяжелых" грунтах;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легкости конструкции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потолочного перекрытия составляет 7,5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разрабатывается перекрытие длиной 9 м,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позволяет свести к минимуму количество внутренних несущих стен и делает возможной практически любую планировку;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пожаробезопасность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обеспечивается самозатухающими свойствами пенополистирола: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горения при 300 °C — 1 секунда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кроме того, при плавлении пенополистирол выделяет не больше горючих веществ, чем древесина;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материал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имеет ограничения срока годности, т. к. стоек к биологическому разрушению и большинству химических реагентов;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экологичность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 подтверждена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службой России;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служить питательной средой для микроорганизмов, даже бактерии почвы не наносят материалу никакого ущерба; мелкие грызуны, термиты, прочие насекомые равнодушны к материалам, из которых изготавливают блоки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технологии Фортмастер используются элементы несъемной опалубки из вспененного пенополистирола. Элементы несъемной опалубки, выполненные из твердого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самозатухающего пенополистирола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пустотелых блоков, армированные и заполненные бетоном, представляют собой универсальную систему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возведения стен объектов любого типа высотой до 75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теплозащите, звукоизоляции, комфортности, простоте, скорости и стоимости строительства, прочности и долговечности зданий систему Фортмастер можно назвать высокой технологией в области строительства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Два слоя пенополистирола в 7,5 см имеют такую же теплопроводность, как и кирпичная стена,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2,5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6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9351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1427</Words>
  <Application>Microsoft Office PowerPoint</Application>
  <PresentationFormat>Широкоэкранный</PresentationFormat>
  <Paragraphs>200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18</cp:revision>
  <dcterms:created xsi:type="dcterms:W3CDTF">2023-10-30T04:42:04Z</dcterms:created>
  <dcterms:modified xsi:type="dcterms:W3CDTF">2024-01-21T13:00:47Z</dcterms:modified>
</cp:coreProperties>
</file>